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9"/>
    <p:restoredTop sz="94610"/>
  </p:normalViewPr>
  <p:slideViewPr>
    <p:cSldViewPr snapToGrid="0" snapToObjects="1">
      <p:cViewPr varScale="1">
        <p:scale>
          <a:sx n="99" d="100"/>
          <a:sy n="99" d="100"/>
        </p:scale>
        <p:origin x="1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4128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90152" y="12879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833199" y="1168479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Number: 15 – Blockchain Application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00133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Batch: 2022 2YB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60664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Members: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88601" y="5211961"/>
            <a:ext cx="7122200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49"/>
              </a:lnSpc>
              <a:buSzPct val="100000"/>
              <a:buFont typeface="+mj-lt"/>
              <a:buAutoNum type="arabicPeriod"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 Som Sekhar (82)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188601" y="5700593"/>
            <a:ext cx="7122200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49"/>
              </a:lnSpc>
              <a:buSzPct val="100000"/>
              <a:buFont typeface="+mj-lt"/>
              <a:buAutoNum type="arabicPeriod" startAt="2"/>
            </a:pP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Aarnav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Pant (67)</a:t>
            </a:r>
          </a:p>
          <a:p>
            <a:pPr marL="342900" indent="-342900" algn="l">
              <a:lnSpc>
                <a:spcPts val="3149"/>
              </a:lnSpc>
              <a:buSzPct val="100000"/>
              <a:buFont typeface="+mj-lt"/>
              <a:buAutoNum type="arabicPeriod" startAt="2"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Pranav Kulkarni (46)</a:t>
            </a:r>
          </a:p>
        </p:txBody>
      </p:sp>
      <p:sp>
        <p:nvSpPr>
          <p:cNvPr id="10" name="Text 7"/>
          <p:cNvSpPr/>
          <p:nvPr/>
        </p:nvSpPr>
        <p:spPr>
          <a:xfrm>
            <a:off x="833199" y="6350317"/>
            <a:ext cx="7477601" cy="14285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12879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2037993" y="143077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Overview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263199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06347" y="2673668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2708315"/>
            <a:ext cx="23647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Login and Register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3277672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securely log in and register for the application.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630228" y="263199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779532" y="2673668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6352342" y="270831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List of Cryptos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6352342" y="3277672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List of  Cryptos and their real time details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367957" y="2673668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9944576" y="2708315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8" name="Text 15"/>
          <p:cNvSpPr/>
          <p:nvPr/>
        </p:nvSpPr>
        <p:spPr>
          <a:xfrm>
            <a:off x="9944576" y="3624858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2175867" y="5483900"/>
            <a:ext cx="22419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2760107" y="551854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2760107" y="6087904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7567970" y="5483900"/>
            <a:ext cx="2165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25" name="Text 22"/>
          <p:cNvSpPr/>
          <p:nvPr/>
        </p:nvSpPr>
        <p:spPr>
          <a:xfrm>
            <a:off x="8148399" y="551854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6" name="Text 23"/>
          <p:cNvSpPr/>
          <p:nvPr/>
        </p:nvSpPr>
        <p:spPr>
          <a:xfrm>
            <a:off x="8148399" y="6087904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2740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2456378" y="564118"/>
            <a:ext cx="5202317" cy="639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34"/>
              </a:lnSpc>
              <a:buNone/>
            </a:pPr>
            <a:r>
              <a:rPr lang="en-US" sz="4027" b="1" kern="0" spc="-12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Architecture &amp; Design</a:t>
            </a:r>
          </a:p>
          <a:p>
            <a:pPr marL="0" indent="0">
              <a:lnSpc>
                <a:spcPts val="5034"/>
              </a:lnSpc>
              <a:buNone/>
            </a:pPr>
            <a:r>
              <a:rPr lang="en-US" sz="2000" kern="0" spc="-121" dirty="0">
                <a:solidFill>
                  <a:srgbClr val="000000"/>
                </a:solidFill>
                <a:latin typeface="Inter" pitchFamily="34" charset="0"/>
                <a:ea typeface="Inter" pitchFamily="34" charset="-122"/>
              </a:rPr>
              <a:t>We deployed our backend in Cloud Foundry and using  PostgreSQL service for DB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899FA-60DE-00DD-BCAE-889184C8B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7029" y="2394535"/>
            <a:ext cx="11192904" cy="527094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2144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681526" y="537329"/>
            <a:ext cx="5485209" cy="6097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01"/>
              </a:lnSpc>
              <a:buNone/>
            </a:pPr>
            <a:endParaRPr lang="en-US" sz="384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ABC1A2-DC06-6662-5B86-88D8D6F80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754" y="0"/>
            <a:ext cx="4271669" cy="8229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ACA2AC-060D-4E8A-1293-8B68B35746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8965" y="0"/>
            <a:ext cx="433179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553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7CE816-068E-5A29-EAE3-E2B5BF972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250" y="-953"/>
            <a:ext cx="4356847" cy="8229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4938EF-BEEC-5C9D-E6C0-D59EEA5FE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5203" y="-953"/>
            <a:ext cx="4146947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183249"/>
            <a:ext cx="605706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Challenges &amp; Learnings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321963"/>
            <a:ext cx="5277207" cy="88868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260163" y="4543901"/>
            <a:ext cx="275879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Flutter Learning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0163" y="5113258"/>
            <a:ext cx="48328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Overcoming the challenge of learning flutter within a short time frame.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321963"/>
            <a:ext cx="5277207" cy="8886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537371" y="454390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 Setup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537371" y="5113258"/>
            <a:ext cx="483286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Navigating the setup process on Mac for the development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283732"/>
            <a:ext cx="456164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Highlights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311360"/>
            <a:ext cx="9306401" cy="1396722"/>
          </a:xfrm>
          <a:prstGeom prst="roundRect">
            <a:avLst>
              <a:gd name="adj" fmla="val 7159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726781" y="2547342"/>
            <a:ext cx="25080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Features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26781" y="3116699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 a user-centric experience through interactive elements and intuitive design.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490799" y="3930253"/>
            <a:ext cx="9306401" cy="1396722"/>
          </a:xfrm>
          <a:prstGeom prst="roundRect">
            <a:avLst>
              <a:gd name="adj" fmla="val 7159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726781" y="4166235"/>
            <a:ext cx="34646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Data Management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4726781" y="4735592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efficient data storage and retrieval using Firestore.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490799" y="5549146"/>
            <a:ext cx="9306401" cy="1396722"/>
          </a:xfrm>
          <a:prstGeom prst="roundRect">
            <a:avLst>
              <a:gd name="adj" fmla="val 7159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726781" y="5785128"/>
            <a:ext cx="33662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User Experience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4726781" y="6354485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on providing a seamless and hassle-free experience for users.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3199" y="3767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 You</a:t>
            </a:r>
            <a:endParaRPr lang="en-US" sz="437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1623</TotalTime>
  <Words>155</Words>
  <Application>Microsoft Macintosh PowerPoint</Application>
  <PresentationFormat>Custom</PresentationFormat>
  <Paragraphs>36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Sekhar, V Som</cp:lastModifiedBy>
  <cp:revision>4</cp:revision>
  <dcterms:created xsi:type="dcterms:W3CDTF">2023-12-02T11:09:09Z</dcterms:created>
  <dcterms:modified xsi:type="dcterms:W3CDTF">2023-12-09T10:25:04Z</dcterms:modified>
</cp:coreProperties>
</file>